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37e633302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37e633302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7e633302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37e633302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37e633302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37e633302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37e633302d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37e633302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37e633302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37e633302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37e633302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37e633302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37e633302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37e633302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37e633302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37e633302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1520675" y="630225"/>
            <a:ext cx="71826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</a:t>
            </a:r>
            <a:r>
              <a:rPr lang="es"/>
              <a:t> de la </a:t>
            </a:r>
            <a:r>
              <a:rPr lang="es"/>
              <a:t>producción</a:t>
            </a:r>
            <a:r>
              <a:rPr lang="es"/>
              <a:t> </a:t>
            </a:r>
            <a:r>
              <a:rPr lang="es"/>
              <a:t>teórica</a:t>
            </a:r>
            <a:r>
              <a:rPr lang="es"/>
              <a:t> sobre Inteligencia Artificial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Isis Urgell y Sebastián Ascui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134175" y="212450"/>
            <a:ext cx="8922600" cy="9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Densidad </a:t>
            </a:r>
            <a:r>
              <a:rPr lang="es"/>
              <a:t>AI y salud mental</a:t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2174" y="1073425"/>
            <a:ext cx="6811824" cy="407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134175" y="212450"/>
            <a:ext cx="8922600" cy="9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Densidad AI y Pol. Pub.</a:t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0871" y="1168250"/>
            <a:ext cx="6653128" cy="397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134175" y="212450"/>
            <a:ext cx="8922600" cy="9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Colaboración autores - países</a:t>
            </a:r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674" y="1103000"/>
            <a:ext cx="6762324" cy="4040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134175" y="212450"/>
            <a:ext cx="8922600" cy="9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Densidad Tópico AI y Pol. Pub.</a:t>
            </a:r>
            <a:endParaRPr/>
          </a:p>
        </p:txBody>
      </p:sp>
      <p:pic>
        <p:nvPicPr>
          <p:cNvPr id="147" name="Google Shape;1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7475" y="998825"/>
            <a:ext cx="6896524" cy="412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265500" y="1912650"/>
            <a:ext cx="43065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 sz="2400">
                <a:solidFill>
                  <a:schemeClr val="dk2"/>
                </a:solidFill>
              </a:rPr>
              <a:t>Discusión Ética y Proyección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53" name="Google Shape;153;p26"/>
          <p:cNvPicPr preferRelativeResize="0"/>
          <p:nvPr/>
        </p:nvPicPr>
        <p:blipFill rotWithShape="1">
          <a:blip r:embed="rId3">
            <a:alphaModFix/>
          </a:blip>
          <a:srcRect b="0" l="0" r="39660" t="0"/>
          <a:stretch/>
        </p:blipFill>
        <p:spPr>
          <a:xfrm>
            <a:off x="4488725" y="0"/>
            <a:ext cx="465527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66315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3600">
                <a:solidFill>
                  <a:schemeClr val="dk1"/>
                </a:solidFill>
              </a:rPr>
              <a:t>Pregunta de Investigación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s" sz="1800">
                <a:latin typeface="Lato"/>
                <a:ea typeface="Lato"/>
                <a:cs typeface="Lato"/>
                <a:sym typeface="Lato"/>
              </a:rPr>
              <a:t>¿Cuáles son los países que tienen mayor producción de papers ligados a la inteligencia artificial y sus debates teóricos?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rozo de cinta adhesiva que pega una nota a la diapositiva" id="85" name="Google Shape;85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Relevancia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5"/>
          <p:cNvSpPr txBox="1"/>
          <p:nvPr>
            <p:ph idx="4294967295" type="body"/>
          </p:nvPr>
        </p:nvSpPr>
        <p:spPr>
          <a:xfrm>
            <a:off x="2855550" y="1377475"/>
            <a:ext cx="35790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s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¿Quiénes son?</a:t>
            </a:r>
            <a:br>
              <a:rPr lang="es" sz="1400">
                <a:latin typeface="Raleway"/>
                <a:ea typeface="Raleway"/>
                <a:cs typeface="Raleway"/>
                <a:sym typeface="Raleway"/>
              </a:rPr>
            </a:br>
            <a:r>
              <a:rPr lang="es" sz="1200">
                <a:latin typeface="Raleway"/>
                <a:ea typeface="Raleway"/>
                <a:cs typeface="Raleway"/>
                <a:sym typeface="Raleway"/>
              </a:rPr>
              <a:t>Los debates relacionados al uso ético de la AI cobran relevancia sobre quiénes las están dirigiendo y en qué países se localizan..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s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Economía Política del Conocimiento</a:t>
            </a:r>
            <a:br>
              <a:rPr lang="es" sz="1400">
                <a:latin typeface="Raleway"/>
                <a:ea typeface="Raleway"/>
                <a:cs typeface="Raleway"/>
                <a:sym typeface="Raleway"/>
              </a:rPr>
            </a:br>
            <a:r>
              <a:rPr lang="es" sz="1200">
                <a:latin typeface="Raleway"/>
                <a:ea typeface="Raleway"/>
                <a:cs typeface="Raleway"/>
                <a:sym typeface="Raleway"/>
              </a:rPr>
              <a:t>La producción académica no es neutra, en tanto están regidas por lógicas de poder geográficamente localizadas</a:t>
            </a:r>
            <a:r>
              <a:rPr lang="es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700"/>
              </a:spcBef>
              <a:spcAft>
                <a:spcPts val="7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s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Novedoso </a:t>
            </a:r>
            <a:br>
              <a:rPr lang="es" sz="1400">
                <a:latin typeface="Raleway"/>
                <a:ea typeface="Raleway"/>
                <a:cs typeface="Raleway"/>
                <a:sym typeface="Raleway"/>
              </a:rPr>
            </a:br>
            <a:r>
              <a:rPr lang="es" sz="1200">
                <a:latin typeface="Raleway"/>
                <a:ea typeface="Raleway"/>
                <a:cs typeface="Raleway"/>
                <a:sym typeface="Raleway"/>
              </a:rPr>
              <a:t>Es importante conocer las regiones del mundo que lideran la producción académica de los debates éticos ligados a la inteligencia artificial.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>
                <a:solidFill>
                  <a:schemeClr val="dk1"/>
                </a:solidFill>
              </a:rPr>
              <a:t>Diseño Metodológico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800"/>
              <a:t>Bibliometría y visualización de datos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800"/>
              <a:t>API + Software de visualización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800"/>
              <a:t>Se creó un baseline de tópicos</a:t>
            </a:r>
            <a:endParaRPr sz="1800"/>
          </a:p>
        </p:txBody>
      </p:sp>
      <p:sp>
        <p:nvSpPr>
          <p:cNvPr id="93" name="Google Shape;93;p16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Esta historia es solo para fines ilustrativos.</a:t>
            </a:r>
            <a:endParaRPr i="1"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4" name="Google Shape;94;p16"/>
          <p:cNvPicPr preferRelativeResize="0"/>
          <p:nvPr/>
        </p:nvPicPr>
        <p:blipFill rotWithShape="1">
          <a:blip r:embed="rId3">
            <a:alphaModFix/>
          </a:blip>
          <a:srcRect b="20862" l="1729" r="0" t="6746"/>
          <a:stretch/>
        </p:blipFill>
        <p:spPr>
          <a:xfrm>
            <a:off x="4488725" y="0"/>
            <a:ext cx="4655272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5"/>
                </a:solidFill>
              </a:rPr>
              <a:t>¡Resultados!</a:t>
            </a:r>
            <a:endParaRPr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-"/>
            </a:pPr>
            <a:r>
              <a:rPr lang="es" sz="2000"/>
              <a:t>Datos desde 1975 a 2023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s" sz="2000"/>
              <a:t>Fuente de Scopus database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idx="4294967295" type="subTitle"/>
          </p:nvPr>
        </p:nvSpPr>
        <p:spPr>
          <a:xfrm>
            <a:off x="0" y="0"/>
            <a:ext cx="9090600" cy="71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3000">
                <a:solidFill>
                  <a:schemeClr val="dk1"/>
                </a:solidFill>
              </a:rPr>
              <a:t>Distribución de las disciplinas publicadas en Scopus</a:t>
            </a:r>
            <a:endParaRPr sz="1800"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2825" y="710400"/>
            <a:ext cx="6582762" cy="412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876" y="608300"/>
            <a:ext cx="7590300" cy="45351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 txBox="1"/>
          <p:nvPr>
            <p:ph idx="4294967295" type="subTitle"/>
          </p:nvPr>
        </p:nvSpPr>
        <p:spPr>
          <a:xfrm>
            <a:off x="0" y="0"/>
            <a:ext cx="6264600" cy="71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3000">
                <a:solidFill>
                  <a:schemeClr val="dk1"/>
                </a:solidFill>
              </a:rPr>
              <a:t>Gráfico por Tópico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115375" y="380175"/>
            <a:ext cx="8539200" cy="5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Red de Colaboración entre autores</a:t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6225" y="1039875"/>
            <a:ext cx="6612924" cy="395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134175" y="212450"/>
            <a:ext cx="8922600" cy="95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Comparación AI y salud mental</a:t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0473" y="1168025"/>
            <a:ext cx="6653524" cy="3975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